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2F84-3CBB-4E3E-84EA-C57AFD55F817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4ECA-2A07-4715-8A23-2DDC3F7DEE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2F84-3CBB-4E3E-84EA-C57AFD55F817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4ECA-2A07-4715-8A23-2DDC3F7DEE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2F84-3CBB-4E3E-84EA-C57AFD55F817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4ECA-2A07-4715-8A23-2DDC3F7DEE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2F84-3CBB-4E3E-84EA-C57AFD55F817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4ECA-2A07-4715-8A23-2DDC3F7DEE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2F84-3CBB-4E3E-84EA-C57AFD55F817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4ECA-2A07-4715-8A23-2DDC3F7DEE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2F84-3CBB-4E3E-84EA-C57AFD55F817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4ECA-2A07-4715-8A23-2DDC3F7DEE1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2F84-3CBB-4E3E-84EA-C57AFD55F817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4ECA-2A07-4715-8A23-2DDC3F7DEE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2F84-3CBB-4E3E-84EA-C57AFD55F817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4ECA-2A07-4715-8A23-2DDC3F7DEE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2F84-3CBB-4E3E-84EA-C57AFD55F817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4ECA-2A07-4715-8A23-2DDC3F7DEE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2F84-3CBB-4E3E-84EA-C57AFD55F817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CF4ECA-2A07-4715-8A23-2DDC3F7DEE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2F84-3CBB-4E3E-84EA-C57AFD55F817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4ECA-2A07-4715-8A23-2DDC3F7DEE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6C72F84-3CBB-4E3E-84EA-C57AFD55F817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3CF4ECA-2A07-4715-8A23-2DDC3F7DEE1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888" y="1697643"/>
            <a:ext cx="5648623" cy="1204306"/>
          </a:xfrm>
        </p:spPr>
        <p:txBody>
          <a:bodyPr/>
          <a:lstStyle/>
          <a:p>
            <a:r>
              <a:rPr lang="en-GB" sz="4000" dirty="0" smtClean="0"/>
              <a:t>art in the style of…… 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41687" y="2814666"/>
            <a:ext cx="7204524" cy="13805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sz="4800" b="1" dirty="0" smtClean="0"/>
              <a:t>    Pablo Picasso! </a:t>
            </a:r>
            <a:endParaRPr lang="en-GB" sz="4800" b="1" dirty="0"/>
          </a:p>
        </p:txBody>
      </p:sp>
      <p:pic>
        <p:nvPicPr>
          <p:cNvPr id="2050" name="Picture 2" descr="http://www.arttherapyblog.com/uimages/2010/10/picasso_woman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69"/>
            <a:ext cx="2473943" cy="336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893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04664"/>
            <a:ext cx="8928992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What you need to do:</a:t>
            </a:r>
          </a:p>
          <a:p>
            <a:pPr algn="ctr"/>
            <a:endParaRPr lang="en-US" sz="2800" b="1" dirty="0" smtClean="0">
              <a:ln w="1905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905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Get into pairs </a:t>
            </a:r>
          </a:p>
          <a:p>
            <a:pPr algn="ctr"/>
            <a:r>
              <a:rPr lang="en-US" sz="2800" b="1" dirty="0" smtClean="0">
                <a:ln w="1905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Draw 2 portraits of your partner from the neck up</a:t>
            </a:r>
          </a:p>
          <a:p>
            <a:pPr algn="ctr"/>
            <a:r>
              <a:rPr lang="en-US" sz="2800" b="1" dirty="0" smtClean="0">
                <a:ln w="1905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(using wax crayons or pastels)</a:t>
            </a:r>
          </a:p>
          <a:p>
            <a:pPr algn="ctr"/>
            <a:endParaRPr lang="en-US" sz="2800" b="1" dirty="0" smtClean="0">
              <a:ln w="1905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905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Place the 2 portraits together &amp; cut as shown</a:t>
            </a:r>
          </a:p>
          <a:p>
            <a:pPr algn="ctr"/>
            <a:r>
              <a:rPr lang="en-US" sz="2800" b="1" dirty="0" smtClean="0">
                <a:ln w="1905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Cut into 6 pieces</a:t>
            </a:r>
          </a:p>
          <a:p>
            <a:pPr algn="ctr"/>
            <a:endParaRPr lang="en-US" sz="2800" b="1" dirty="0" smtClean="0">
              <a:ln w="1905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905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Stick pieces together on </a:t>
            </a:r>
            <a:r>
              <a:rPr lang="en-US" sz="2800" b="1" dirty="0" err="1" smtClean="0">
                <a:ln w="1905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coloured</a:t>
            </a:r>
            <a:r>
              <a:rPr lang="en-US" sz="2800" b="1" dirty="0" smtClean="0">
                <a:ln w="1905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paper</a:t>
            </a:r>
          </a:p>
          <a:p>
            <a:pPr algn="ctr"/>
            <a:endParaRPr lang="en-US" sz="2800" b="1" dirty="0">
              <a:ln w="1905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905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You can be imaginative with the </a:t>
            </a:r>
            <a:r>
              <a:rPr lang="en-US" sz="2800" b="1" dirty="0" err="1" smtClean="0">
                <a:ln w="1905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colours</a:t>
            </a:r>
            <a:r>
              <a:rPr lang="en-US" sz="2800" b="1" dirty="0" smtClean="0">
                <a:ln w="1905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you use when drawing, look at Picasso’s! </a:t>
            </a:r>
            <a:endParaRPr lang="en-US" sz="2800" b="1" dirty="0">
              <a:ln w="1905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549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/>
              <a:t>LO: To record </a:t>
            </a:r>
            <a:r>
              <a:rPr lang="en-GB" sz="3600" dirty="0"/>
              <a:t>from first-hand observation, experience and imagination, and explore ideas.</a:t>
            </a:r>
          </a:p>
        </p:txBody>
      </p:sp>
    </p:spTree>
    <p:extLst>
      <p:ext uri="{BB962C8B-B14F-4D97-AF65-F5344CB8AC3E}">
        <p14:creationId xmlns:p14="http://schemas.microsoft.com/office/powerpoint/2010/main" val="55134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1183" y="925076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905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Pablo Picasso was Spanish</a:t>
            </a:r>
          </a:p>
          <a:p>
            <a:pPr lvl="0" algn="ctr"/>
            <a:r>
              <a:rPr lang="en-US" sz="5400" b="1" dirty="0" smtClean="0">
                <a:ln w="1905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He lived between 1881 &amp; 1973 </a:t>
            </a:r>
            <a:endParaRPr lang="en-US" sz="5400" b="1" dirty="0">
              <a:ln w="1905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File:Pablo picasso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68960"/>
            <a:ext cx="2952328" cy="36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s.princeton.edu/wri152-3/f05/fkherani/pablo_picasso_-_self_portrait_-_1907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83" y="2796369"/>
            <a:ext cx="3070890" cy="39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4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63132"/>
            <a:ext cx="79928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Picasso drew/painted many portraits in his life.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7458"/>
            <a:ext cx="3985741" cy="494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53138" y="2636911"/>
            <a:ext cx="49407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This is Picasso’s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 Paul as a 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hild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770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832696" cy="490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7228" y="908720"/>
            <a:ext cx="37962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This is a self</a:t>
            </a:r>
          </a:p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ortrait 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374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5328961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12160" y="1052736"/>
            <a:ext cx="2860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Oh dear! 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822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95358"/>
            <a:ext cx="5328592" cy="638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08520" y="27500"/>
            <a:ext cx="510896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Today you’re going </a:t>
            </a:r>
          </a:p>
          <a:p>
            <a:pPr algn="ctr"/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 draw like </a:t>
            </a:r>
          </a:p>
          <a:p>
            <a:pPr algn="ctr"/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his! 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9054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38458" y="411078"/>
            <a:ext cx="6325830" cy="6330290"/>
            <a:chOff x="1571" y="5070"/>
            <a:chExt cx="9360" cy="8949"/>
          </a:xfrm>
        </p:grpSpPr>
        <p:pic>
          <p:nvPicPr>
            <p:cNvPr id="7171" name="Picture 3" descr="Picasso prtrai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" y="5070"/>
              <a:ext cx="6317" cy="8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8607" y="6087"/>
              <a:ext cx="2324" cy="8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Paper clips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8607" y="11781"/>
              <a:ext cx="2095" cy="11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Cut along lines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90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1008" y="548680"/>
            <a:ext cx="4391032" cy="5976664"/>
            <a:chOff x="1244" y="2471"/>
            <a:chExt cx="8914" cy="12504"/>
          </a:xfrm>
        </p:grpSpPr>
        <p:pic>
          <p:nvPicPr>
            <p:cNvPr id="8195" name="Picture 3" descr="Picasso portrait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" y="8955"/>
              <a:ext cx="8717" cy="6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6" name="Picture 4" descr="Picasso portrait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" y="2471"/>
              <a:ext cx="8717" cy="6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5076056" y="764704"/>
            <a:ext cx="381642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This is what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Your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“Picasso-style” portrait will look like!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2447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43</TotalTime>
  <Words>146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Angles</vt:lpstr>
      <vt:lpstr>art in the style of……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in the style of……</dc:title>
  <dc:creator>Emma</dc:creator>
  <cp:lastModifiedBy>VIS</cp:lastModifiedBy>
  <cp:revision>4</cp:revision>
  <dcterms:created xsi:type="dcterms:W3CDTF">2011-11-17T20:21:52Z</dcterms:created>
  <dcterms:modified xsi:type="dcterms:W3CDTF">2017-11-14T08:40:42Z</dcterms:modified>
</cp:coreProperties>
</file>